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3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8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4.png"/><Relationship Id="rId4" Type="http://schemas.openxmlformats.org/officeDocument/2006/relationships/image" Target="../media/image94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6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3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9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8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66.png"/><Relationship Id="rId6" Type="http://schemas.openxmlformats.org/officeDocument/2006/relationships/image" Target="../media/image8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79.png"/><Relationship Id="rId5" Type="http://schemas.openxmlformats.org/officeDocument/2006/relationships/image" Target="../media/image14.png"/><Relationship Id="rId6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37.png"/><Relationship Id="rId7" Type="http://schemas.openxmlformats.org/officeDocument/2006/relationships/image" Target="../media/image45.png"/><Relationship Id="rId8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30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5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2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